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0"/>
  </p:handoutMasterIdLst>
  <p:sldIdLst>
    <p:sldId id="256" r:id="rId2"/>
    <p:sldId id="260" r:id="rId3"/>
    <p:sldId id="268" r:id="rId4"/>
    <p:sldId id="257" r:id="rId5"/>
    <p:sldId id="261" r:id="rId6"/>
    <p:sldId id="262" r:id="rId7"/>
    <p:sldId id="263" r:id="rId8"/>
    <p:sldId id="264" r:id="rId9"/>
  </p:sldIdLst>
  <p:sldSz cx="9144000" cy="6858000" type="screen4x3"/>
  <p:notesSz cx="10234613" cy="70993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05" autoAdjust="0"/>
  </p:normalViewPr>
  <p:slideViewPr>
    <p:cSldViewPr>
      <p:cViewPr varScale="1">
        <p:scale>
          <a:sx n="51" d="100"/>
          <a:sy n="51" d="100"/>
        </p:scale>
        <p:origin x="-54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1B59CEE-ACD8-479F-BB8E-CF7C13E167D3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5525FC0-AD91-44E5-8210-E4CC21A3BA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190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v-SE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v-SE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1" name="Platshållare fö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22" name="Platshållare för bild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  <p:sp>
        <p:nvSpPr>
          <p:cNvPr id="23" name="Platshållare för sidfo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  <p:sp>
        <p:nvSpPr>
          <p:cNvPr id="21" name="Platshållare för sidfo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3C8841-5285-4E4E-9BFF-6B22FBFD62CF}" type="datetimeFigureOut">
              <a:rPr lang="sv-SE" smtClean="0"/>
              <a:t>2012-09-23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E1C8CD-4209-4C51-BCC2-B920137D814F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34"/>
          <a:stretch/>
        </p:blipFill>
        <p:spPr>
          <a:xfrm>
            <a:off x="5715876" y="260648"/>
            <a:ext cx="3179542" cy="4345663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Hur får vi flera </a:t>
            </a:r>
            <a:r>
              <a:rPr lang="sv-S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tävlingsspelare</a:t>
            </a:r>
            <a:r>
              <a:rPr lang="sv-S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sv-S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dirty="0" smtClean="0"/>
              <a:t>till våra klubbar?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r>
              <a:rPr lang="sv-SE" dirty="0" smtClean="0"/>
              <a:t>Distriktstävlingsledarträff 2012</a:t>
            </a:r>
          </a:p>
          <a:p>
            <a:r>
              <a:rPr lang="sv-SE" i="1" dirty="0" smtClean="0"/>
              <a:t>Micke Melander</a:t>
            </a:r>
            <a:endParaRPr lang="sv-SE" i="1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589240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2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Definiera begreppet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Vi har Brons, Silver och Guldtävlingar i vårt utbud av tävlingar.</a:t>
            </a:r>
          </a:p>
          <a:p>
            <a:endParaRPr lang="sv-SE" dirty="0"/>
          </a:p>
          <a:p>
            <a:r>
              <a:rPr lang="sv-SE" dirty="0" smtClean="0"/>
              <a:t>Med 27 000 medlemmar spelar ungefär 4 000 av dem på något sätt en silver- eller guldtävling.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    Detta är ungefär samma siffra eller tom något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lägre än då vi hade 14 000 medlemmar.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77272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0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Tävlingsklasser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z="2200" dirty="0" smtClean="0"/>
              <a:t>Bronstävlingar</a:t>
            </a:r>
          </a:p>
          <a:p>
            <a:r>
              <a:rPr lang="sv-SE" sz="2200" dirty="0" smtClean="0"/>
              <a:t>Silvertävlingar</a:t>
            </a:r>
          </a:p>
          <a:p>
            <a:r>
              <a:rPr lang="sv-SE" sz="2200" dirty="0" smtClean="0"/>
              <a:t>Guldtävlingar</a:t>
            </a:r>
          </a:p>
          <a:p>
            <a:endParaRPr lang="sv-SE" sz="2200" dirty="0"/>
          </a:p>
          <a:p>
            <a:r>
              <a:rPr lang="sv-SE" sz="2200" dirty="0" smtClean="0"/>
              <a:t>Vår och Höstsilver</a:t>
            </a:r>
          </a:p>
          <a:p>
            <a:endParaRPr lang="sv-SE" sz="2200" dirty="0"/>
          </a:p>
          <a:p>
            <a:r>
              <a:rPr lang="sv-SE" sz="2200" dirty="0" err="1" smtClean="0"/>
              <a:t>Partävling</a:t>
            </a:r>
            <a:endParaRPr lang="sv-SE" sz="2200" dirty="0" smtClean="0"/>
          </a:p>
          <a:p>
            <a:r>
              <a:rPr lang="sv-SE" sz="2200" dirty="0" smtClean="0"/>
              <a:t>Lagtävling</a:t>
            </a:r>
          </a:p>
          <a:p>
            <a:r>
              <a:rPr lang="sv-SE" sz="2200" dirty="0" smtClean="0"/>
              <a:t>Individuellt</a:t>
            </a:r>
          </a:p>
          <a:p>
            <a:pPr marL="0" indent="0">
              <a:buNone/>
            </a:pPr>
            <a:r>
              <a:rPr lang="sv-SE" sz="2200" dirty="0"/>
              <a:t> </a:t>
            </a:r>
            <a:r>
              <a:rPr lang="sv-SE" sz="2200" dirty="0" smtClean="0"/>
              <a:t>      Samt att HCP finns i   </a:t>
            </a:r>
            <a:br>
              <a:rPr lang="sv-SE" sz="2200" dirty="0" smtClean="0"/>
            </a:br>
            <a:r>
              <a:rPr lang="sv-SE" sz="2200" dirty="0" smtClean="0"/>
              <a:t>      Bronstävlingarna!</a:t>
            </a:r>
            <a:endParaRPr lang="sv-SE" sz="22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Den normale medlemmen spelar brons- ”</a:t>
            </a:r>
            <a:r>
              <a:rPr lang="sv-SE" dirty="0" err="1" smtClean="0"/>
              <a:t>par”tävling</a:t>
            </a:r>
            <a:r>
              <a:rPr lang="sv-SE" dirty="0" smtClean="0"/>
              <a:t> på sin klubb en eller två gånger i veckan.</a:t>
            </a:r>
          </a:p>
          <a:p>
            <a:r>
              <a:rPr lang="sv-SE" dirty="0" smtClean="0"/>
              <a:t>Det är då Barometer- eller </a:t>
            </a:r>
            <a:r>
              <a:rPr lang="sv-SE" dirty="0" err="1" smtClean="0"/>
              <a:t>partävling</a:t>
            </a:r>
            <a:r>
              <a:rPr lang="sv-SE" dirty="0" smtClean="0"/>
              <a:t> och antingen med eller</a:t>
            </a:r>
            <a:r>
              <a:rPr lang="sv-SE" dirty="0"/>
              <a:t> </a:t>
            </a:r>
            <a:r>
              <a:rPr lang="sv-SE" dirty="0" smtClean="0"/>
              <a:t>utan handicap-beräkning.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77272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25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Påstående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4412274" y="2060848"/>
            <a:ext cx="4274526" cy="4093915"/>
          </a:xfrm>
          <a:ln>
            <a:solidFill>
              <a:schemeClr val="accent1">
                <a:alpha val="50000"/>
              </a:schemeClr>
            </a:solidFill>
          </a:ln>
          <a:effectLst>
            <a:outerShdw blurRad="635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400" dirty="0" smtClean="0"/>
              <a:t>      Våra medlemmar säger:</a:t>
            </a:r>
            <a:endParaRPr lang="sv-SE" sz="1400" dirty="0"/>
          </a:p>
          <a:p>
            <a:endParaRPr lang="sv-SE" sz="1400" dirty="0" smtClean="0"/>
          </a:p>
          <a:p>
            <a:r>
              <a:rPr lang="sv-SE" sz="1400" dirty="0" smtClean="0"/>
              <a:t>De </a:t>
            </a:r>
            <a:r>
              <a:rPr lang="sv-SE" sz="1400" dirty="0"/>
              <a:t>är så bra där borta – det är inget för oss.</a:t>
            </a:r>
          </a:p>
          <a:p>
            <a:r>
              <a:rPr lang="sv-SE" sz="1400" dirty="0" smtClean="0"/>
              <a:t>Det är ”otrevligt” – därför att vi inte kallar det ”trivselbridge”.</a:t>
            </a:r>
          </a:p>
          <a:p>
            <a:r>
              <a:rPr lang="sv-SE" sz="1400" dirty="0" smtClean="0"/>
              <a:t>Jag har inget där att göra för jag är inte så bra.</a:t>
            </a:r>
          </a:p>
          <a:p>
            <a:r>
              <a:rPr lang="sv-SE" sz="1400" dirty="0" err="1" smtClean="0"/>
              <a:t>Neee</a:t>
            </a:r>
            <a:r>
              <a:rPr lang="sv-SE" sz="1400" dirty="0" smtClean="0"/>
              <a:t> – det håller ju på hela dagen, det vill inte jag.</a:t>
            </a:r>
          </a:p>
          <a:p>
            <a:r>
              <a:rPr lang="sv-SE" sz="1400" dirty="0" smtClean="0"/>
              <a:t>Men det är ju inte på vår klubb, då måste jag ju åka…</a:t>
            </a:r>
          </a:p>
          <a:p>
            <a:r>
              <a:rPr lang="sv-SE" sz="1400" dirty="0" smtClean="0"/>
              <a:t>Det är så dyrt…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dirty="0" smtClean="0"/>
              <a:t>Anledningarna är många, och oftast har de </a:t>
            </a:r>
            <a:br>
              <a:rPr lang="sv-SE" sz="1400" dirty="0" smtClean="0"/>
            </a:br>
            <a:r>
              <a:rPr lang="sv-SE" sz="1400" dirty="0" smtClean="0"/>
              <a:t>ingen som helst relevans. Därför att någon </a:t>
            </a:r>
            <a:br>
              <a:rPr lang="sv-SE" sz="1400" dirty="0" smtClean="0"/>
            </a:br>
            <a:r>
              <a:rPr lang="sv-SE" sz="1400" dirty="0" smtClean="0"/>
              <a:t>Har ”tutat” i dem ”sanningen”…</a:t>
            </a:r>
          </a:p>
          <a:p>
            <a:pPr>
              <a:buFont typeface="Arial" charset="0"/>
              <a:buChar char="•"/>
            </a:pPr>
            <a:endParaRPr lang="sv-SE" sz="1400" dirty="0"/>
          </a:p>
        </p:txBody>
      </p:sp>
      <p:sp>
        <p:nvSpPr>
          <p:cNvPr id="4" name="Rektangel 3"/>
          <p:cNvSpPr/>
          <p:nvPr/>
        </p:nvSpPr>
        <p:spPr>
          <a:xfrm>
            <a:off x="451834" y="2050970"/>
            <a:ext cx="39041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 smtClean="0"/>
              <a:t>Vi vill få fler spelare som ställer upp och kvalar i SM/DM par respektive lag.</a:t>
            </a:r>
          </a:p>
          <a:p>
            <a:endParaRPr lang="sv-SE" b="1" dirty="0" smtClean="0"/>
          </a:p>
          <a:p>
            <a:r>
              <a:rPr lang="sv-SE" b="1" dirty="0" smtClean="0"/>
              <a:t>Vi vill få fler spelare som spelar silvertävlingar.</a:t>
            </a:r>
          </a:p>
          <a:p>
            <a:endParaRPr lang="sv-SE" b="1" dirty="0" smtClean="0"/>
          </a:p>
          <a:p>
            <a:r>
              <a:rPr lang="sv-SE" b="1" dirty="0" smtClean="0"/>
              <a:t>Vi vill få fler spelare som spelar guldtävlingar.</a:t>
            </a:r>
          </a:p>
          <a:p>
            <a:endParaRPr lang="sv-SE" b="1" dirty="0"/>
          </a:p>
          <a:p>
            <a:r>
              <a:rPr lang="sv-SE" b="1" dirty="0" smtClean="0"/>
              <a:t>MEN är det verkligen vad vi och vad våra medlemmar vill, vem bestämmer att det är rätt?</a:t>
            </a:r>
          </a:p>
          <a:p>
            <a:endParaRPr lang="sv-SE" dirty="0" smtClean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77272"/>
            <a:ext cx="792088" cy="792088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2915816" y="609329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Vad är tävlingsbridge?</a:t>
            </a:r>
            <a:endParaRPr lang="sv-SE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90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Riksidrottsförbundet</a:t>
            </a:r>
            <a:endParaRPr lang="sv-SE" sz="3200" dirty="0"/>
          </a:p>
        </p:txBody>
      </p:sp>
      <p:sp>
        <p:nvSpPr>
          <p:cNvPr id="4" name="Rektangel 3"/>
          <p:cNvSpPr/>
          <p:nvPr/>
        </p:nvSpPr>
        <p:spPr>
          <a:xfrm>
            <a:off x="451834" y="2206605"/>
            <a:ext cx="39041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 smtClean="0"/>
              <a:t>En återkommande synpunkt på fler punkter än den viktigaste politiska frågan var att FSB skulle ansöka om medlemskap i RF. </a:t>
            </a:r>
            <a:endParaRPr lang="sv-SE" b="1" dirty="0"/>
          </a:p>
          <a:p>
            <a:endParaRPr lang="sv-SE" b="1" dirty="0" smtClean="0"/>
          </a:p>
          <a:p>
            <a:r>
              <a:rPr lang="sv-SE" b="1" dirty="0" smtClean="0"/>
              <a:t>Är detta något som skulle bidraga till en ökad tävlingsbridge?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77272"/>
            <a:ext cx="792088" cy="792088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84784"/>
            <a:ext cx="3191624" cy="431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9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Tävlingar och Tempo</a:t>
            </a:r>
            <a:endParaRPr lang="sv-SE" sz="3200" dirty="0"/>
          </a:p>
        </p:txBody>
      </p:sp>
      <p:sp>
        <p:nvSpPr>
          <p:cNvPr id="4" name="Rektangel 3"/>
          <p:cNvSpPr/>
          <p:nvPr/>
        </p:nvSpPr>
        <p:spPr>
          <a:xfrm>
            <a:off x="451834" y="2278613"/>
            <a:ext cx="39041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 smtClean="0"/>
              <a:t>En annan punkt som framkom i diskussionerna som kan vara intressant är förhållandet att ”de yngre” vill snabbt gå framåt. </a:t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>* Snabba kurser</a:t>
            </a:r>
          </a:p>
          <a:p>
            <a:r>
              <a:rPr lang="sv-SE" b="1" dirty="0" smtClean="0"/>
              <a:t>* Kortare tävlingar</a:t>
            </a:r>
          </a:p>
          <a:p>
            <a:r>
              <a:rPr lang="sv-SE" b="1" dirty="0" smtClean="0"/>
              <a:t>* Högre tempo</a:t>
            </a:r>
          </a:p>
          <a:p>
            <a:endParaRPr lang="sv-SE" b="1" dirty="0"/>
          </a:p>
          <a:p>
            <a:r>
              <a:rPr lang="sv-SE" b="1" dirty="0" smtClean="0"/>
              <a:t>Är detta något som bidrar till en ökad tävlingsbridge?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77272"/>
            <a:ext cx="792088" cy="7920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20888"/>
            <a:ext cx="3048000" cy="252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22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5-punkts program - grupparbete</a:t>
            </a:r>
            <a:endParaRPr lang="sv-SE" sz="3200" dirty="0"/>
          </a:p>
        </p:txBody>
      </p:sp>
      <p:sp>
        <p:nvSpPr>
          <p:cNvPr id="4" name="Rektangel 3"/>
          <p:cNvSpPr/>
          <p:nvPr/>
        </p:nvSpPr>
        <p:spPr>
          <a:xfrm>
            <a:off x="451834" y="2276872"/>
            <a:ext cx="36161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 smtClean="0"/>
              <a:t>I oktober 2013 kommer det bli riksstämma. FSB styrelse kommer sannolikt föreslå ett fempunktsprogram för att få fler ”tävlingsspelare”.</a:t>
            </a:r>
          </a:p>
          <a:p>
            <a:endParaRPr lang="sv-SE" b="1" dirty="0" smtClean="0"/>
          </a:p>
          <a:p>
            <a:r>
              <a:rPr lang="sv-SE" b="1" dirty="0" smtClean="0"/>
              <a:t>Vad tycker du att förbundet, distriktet och klubben ska göra för att få fler av våra medlemmar att ta det steget? </a:t>
            </a:r>
          </a:p>
          <a:p>
            <a:r>
              <a:rPr lang="sv-SE" b="1" dirty="0" smtClean="0"/>
              <a:t>Samt vem har det yttersta ansvaret för varje punkt?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77272"/>
            <a:ext cx="792088" cy="7920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492896"/>
            <a:ext cx="4271503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19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Intressanta syn-punkter och vinklar</a:t>
            </a:r>
            <a:endParaRPr lang="sv-SE" sz="32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77272"/>
            <a:ext cx="792088" cy="792088"/>
          </a:xfrm>
          <a:prstGeom prst="rect">
            <a:avLst/>
          </a:prstGeom>
        </p:spPr>
      </p:pic>
      <p:sp>
        <p:nvSpPr>
          <p:cNvPr id="5" name="Platshållare för innehåll 4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7313240" cy="4873752"/>
          </a:xfrm>
        </p:spPr>
        <p:txBody>
          <a:bodyPr>
            <a:normAutofit fontScale="92500"/>
          </a:bodyPr>
          <a:lstStyle/>
          <a:p>
            <a:r>
              <a:rPr lang="sv-SE" dirty="0" smtClean="0"/>
              <a:t>Bort med begreppet ”trivselbridge”</a:t>
            </a:r>
          </a:p>
          <a:p>
            <a:r>
              <a:rPr lang="sv-SE" dirty="0" smtClean="0"/>
              <a:t>Bättre guide om tävlingsupplägg till funktionärer och spelare</a:t>
            </a:r>
          </a:p>
          <a:p>
            <a:r>
              <a:rPr lang="sv-SE" dirty="0" smtClean="0"/>
              <a:t>Lära ut och popularisera klubbmatcher</a:t>
            </a:r>
          </a:p>
          <a:p>
            <a:r>
              <a:rPr lang="sv-SE" dirty="0" smtClean="0"/>
              <a:t>Mera fyrmanna – är Stena Line Cup en inkörsport?</a:t>
            </a:r>
          </a:p>
          <a:p>
            <a:r>
              <a:rPr lang="sv-SE" dirty="0" smtClean="0"/>
              <a:t>Paketera och marknadsföra – göra allt mycket proffsigare utanför klubben med allt från mat till sidoaktiveteter</a:t>
            </a:r>
          </a:p>
          <a:p>
            <a:r>
              <a:rPr lang="sv-SE" dirty="0" smtClean="0"/>
              <a:t>Varva in tävlingar redan från start i kurserna</a:t>
            </a:r>
          </a:p>
          <a:p>
            <a:r>
              <a:rPr lang="sv-SE" dirty="0" smtClean="0"/>
              <a:t>Dedikerade spelkvällar efter kurs med mentorskap</a:t>
            </a:r>
          </a:p>
          <a:p>
            <a:r>
              <a:rPr lang="sv-SE" dirty="0" smtClean="0"/>
              <a:t>Utökad förbundssupport för tävlingar till klubbarna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755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rspråk">
  <a:themeElements>
    <a:clrScheme name="Burspråk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urspråk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ursprå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2509</TotalTime>
  <Words>440</Words>
  <Application>Microsoft Office PowerPoint</Application>
  <PresentationFormat>Bildspel på skärmen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Burspråk</vt:lpstr>
      <vt:lpstr>Hur får vi flera tävlingsspelare  till våra klubbar?</vt:lpstr>
      <vt:lpstr>Definiera begreppet</vt:lpstr>
      <vt:lpstr>Tävlingsklasser</vt:lpstr>
      <vt:lpstr>Påstående</vt:lpstr>
      <vt:lpstr>Riksidrottsförbundet</vt:lpstr>
      <vt:lpstr>Tävlingar och Tempo</vt:lpstr>
      <vt:lpstr>5-punkts program - grupparbete</vt:lpstr>
      <vt:lpstr>Intressanta syn-punkter och vinklar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Sällskapsbridge eller Tävlingsbridge?</dc:title>
  <dc:creator>mme</dc:creator>
  <cp:lastModifiedBy>mme</cp:lastModifiedBy>
  <cp:revision>26</cp:revision>
  <cp:lastPrinted>2012-09-18T05:06:04Z</cp:lastPrinted>
  <dcterms:created xsi:type="dcterms:W3CDTF">2012-09-07T07:41:37Z</dcterms:created>
  <dcterms:modified xsi:type="dcterms:W3CDTF">2012-09-23T09:55:05Z</dcterms:modified>
</cp:coreProperties>
</file>