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68" r:id="rId4"/>
    <p:sldId id="270" r:id="rId5"/>
    <p:sldId id="271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Distrikts</a:t>
            </a:r>
            <a:br>
              <a:rPr lang="sv-SE" dirty="0" smtClean="0"/>
            </a:br>
            <a:r>
              <a:rPr lang="sv-SE" dirty="0" smtClean="0"/>
              <a:t>Tävlingsledare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Att </a:t>
            </a:r>
            <a:r>
              <a:rPr lang="sv-SE" sz="2400" dirty="0" smtClean="0"/>
              <a:t>vara</a:t>
            </a:r>
            <a:endParaRPr lang="sv-SE" sz="2400" dirty="0"/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445224"/>
            <a:ext cx="1398349" cy="100811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67544" y="551723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Christer Grähs</a:t>
            </a:r>
            <a:br>
              <a:rPr lang="sv-SE" i="1" dirty="0" smtClean="0"/>
            </a:br>
            <a:r>
              <a:rPr lang="sv-SE" i="1" dirty="0" smtClean="0"/>
              <a:t> Carl Ragnarsson</a:t>
            </a:r>
            <a:endParaRPr lang="sv-SE" i="1" dirty="0"/>
          </a:p>
        </p:txBody>
      </p:sp>
      <p:pic>
        <p:nvPicPr>
          <p:cNvPr id="11" name="Bildobjekt 10" descr="Inga Hemligheter.eps"/>
          <p:cNvPicPr>
            <a:picLocks noChangeAspect="1"/>
          </p:cNvPicPr>
          <p:nvPr/>
        </p:nvPicPr>
        <p:blipFill>
          <a:blip r:embed="rId3" cstate="print"/>
          <a:srcRect l="42370" t="55250"/>
          <a:stretch>
            <a:fillRect/>
          </a:stretch>
        </p:blipFill>
        <p:spPr>
          <a:xfrm>
            <a:off x="4788024" y="404664"/>
            <a:ext cx="3807326" cy="30689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Tävlingsledarens roller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6186502" cy="4966177"/>
          </a:xfrm>
        </p:spPr>
        <p:txBody>
          <a:bodyPr>
            <a:normAutofit/>
          </a:bodyPr>
          <a:lstStyle/>
          <a:p>
            <a:r>
              <a:rPr lang="sv-SE" sz="3600" dirty="0" smtClean="0"/>
              <a:t>Organisatören</a:t>
            </a:r>
          </a:p>
          <a:p>
            <a:endParaRPr lang="sv-SE" sz="3600" dirty="0" smtClean="0"/>
          </a:p>
          <a:p>
            <a:r>
              <a:rPr lang="sv-SE" sz="3600" dirty="0" smtClean="0"/>
              <a:t>Domaren</a:t>
            </a:r>
            <a:br>
              <a:rPr lang="sv-SE" sz="3600" dirty="0" smtClean="0"/>
            </a:br>
            <a:endParaRPr lang="sv-SE" sz="3600" dirty="0" smtClean="0"/>
          </a:p>
          <a:p>
            <a:r>
              <a:rPr lang="sv-SE" sz="3600" dirty="0" smtClean="0"/>
              <a:t>Administratör</a:t>
            </a:r>
            <a:endParaRPr lang="sv-SE" sz="3600" dirty="0"/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  <p:pic>
        <p:nvPicPr>
          <p:cNvPr id="6" name="Bildobjekt 5" descr="Planera spelet.eps"/>
          <p:cNvPicPr>
            <a:picLocks noChangeAspect="1"/>
          </p:cNvPicPr>
          <p:nvPr/>
        </p:nvPicPr>
        <p:blipFill>
          <a:blip r:embed="rId3" cstate="print"/>
          <a:srcRect t="44750"/>
          <a:stretch>
            <a:fillRect/>
          </a:stretch>
        </p:blipFill>
        <p:spPr>
          <a:xfrm>
            <a:off x="5857884" y="1643050"/>
            <a:ext cx="3019174" cy="2590007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Organisatören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4618856" cy="4625609"/>
          </a:xfrm>
        </p:spPr>
        <p:txBody>
          <a:bodyPr>
            <a:normAutofit fontScale="92500" lnSpcReduction="20000"/>
          </a:bodyPr>
          <a:lstStyle/>
          <a:p>
            <a:r>
              <a:rPr lang="sv-SE" sz="2400" dirty="0" smtClean="0"/>
              <a:t>Tävlingsprogram</a:t>
            </a:r>
          </a:p>
          <a:p>
            <a:endParaRPr lang="sv-SE" sz="2400" dirty="0"/>
          </a:p>
          <a:p>
            <a:r>
              <a:rPr lang="sv-SE" sz="2400" dirty="0" smtClean="0"/>
              <a:t>Tävlingsformer</a:t>
            </a:r>
          </a:p>
          <a:p>
            <a:endParaRPr lang="sv-SE" sz="2400" dirty="0"/>
          </a:p>
          <a:p>
            <a:r>
              <a:rPr lang="sv-SE" sz="2400" dirty="0" smtClean="0"/>
              <a:t>Planera tävlingarna, 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Utse TL, fördela v</a:t>
            </a:r>
            <a:r>
              <a:rPr lang="sv-SE" sz="2400" dirty="0" smtClean="0"/>
              <a:t>em som gör </a:t>
            </a:r>
            <a:r>
              <a:rPr lang="sv-SE" sz="2400" dirty="0" smtClean="0"/>
              <a:t>vad inför, under och efter tävlingen?</a:t>
            </a:r>
          </a:p>
          <a:p>
            <a:endParaRPr lang="sv-SE" sz="2400" dirty="0" smtClean="0"/>
          </a:p>
          <a:p>
            <a:r>
              <a:rPr lang="sv-SE" sz="2400" dirty="0" smtClean="0"/>
              <a:t>Kolla förutsättningar</a:t>
            </a:r>
          </a:p>
          <a:p>
            <a:pPr marL="118872" indent="0">
              <a:buNone/>
            </a:pPr>
            <a:endParaRPr lang="sv-SE" sz="2400" dirty="0"/>
          </a:p>
          <a:p>
            <a:r>
              <a:rPr lang="sv-SE" sz="2400" dirty="0" smtClean="0"/>
              <a:t>Ge sanktioner, kolla granndistriktens eventuella krockar</a:t>
            </a:r>
          </a:p>
          <a:p>
            <a:pPr marL="118872" indent="0">
              <a:buNone/>
            </a:pP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  <p:pic>
        <p:nvPicPr>
          <p:cNvPr id="6" name="Bildobjekt 5" descr="Träkarl_vid_bo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3562350" cy="341947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Domaren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7972452" cy="4625609"/>
          </a:xfrm>
        </p:spPr>
        <p:txBody>
          <a:bodyPr>
            <a:normAutofit lnSpcReduction="10000"/>
          </a:bodyPr>
          <a:lstStyle/>
          <a:p>
            <a:r>
              <a:rPr lang="sv-SE" sz="2400" dirty="0" smtClean="0"/>
              <a:t>Avge domslut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Tolka bestämmelser, informera om bestämmelser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Avge bestraffningar</a:t>
            </a:r>
            <a:endParaRPr lang="sv-SE" sz="2400" dirty="0"/>
          </a:p>
          <a:p>
            <a:endParaRPr lang="sv-SE" sz="2400" dirty="0" smtClean="0"/>
          </a:p>
          <a:p>
            <a:r>
              <a:rPr lang="sv-SE" sz="2400" dirty="0" smtClean="0"/>
              <a:t>Utdöma WO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dirty="0"/>
          </a:p>
          <a:p>
            <a:r>
              <a:rPr lang="sv-SE" sz="2400" dirty="0" smtClean="0"/>
              <a:t>Dispenser</a:t>
            </a:r>
          </a:p>
          <a:p>
            <a:endParaRPr lang="sv-SE" sz="2400" dirty="0"/>
          </a:p>
          <a:p>
            <a:r>
              <a:rPr lang="sv-SE" sz="2400" dirty="0" smtClean="0"/>
              <a:t>Arbeta med regelverk</a:t>
            </a:r>
            <a:endParaRPr lang="sv-SE" sz="2400" dirty="0" smtClean="0"/>
          </a:p>
          <a:p>
            <a:pPr>
              <a:buNone/>
            </a:pP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Administratören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7972452" cy="4625609"/>
          </a:xfrm>
        </p:spPr>
        <p:txBody>
          <a:bodyPr>
            <a:normAutofit/>
          </a:bodyPr>
          <a:lstStyle/>
          <a:p>
            <a:r>
              <a:rPr lang="sv-SE" sz="2400" dirty="0" smtClean="0"/>
              <a:t>Rapportera mästarpoäng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Publicera tävlingen (Spader m.m.)</a:t>
            </a:r>
            <a:endParaRPr lang="sv-SE" sz="2400" dirty="0" smtClean="0"/>
          </a:p>
          <a:p>
            <a:pPr>
              <a:buNone/>
            </a:pPr>
            <a:endParaRPr lang="sv-SE" sz="2400" i="1" dirty="0" smtClean="0"/>
          </a:p>
          <a:p>
            <a:r>
              <a:rPr lang="sv-SE" sz="2400" dirty="0" smtClean="0"/>
              <a:t>Rapportera DM, Allsvenskan, Nybörjarträff till FSB</a:t>
            </a:r>
            <a:endParaRPr lang="sv-SE" sz="2400" dirty="0" smtClean="0"/>
          </a:p>
          <a:p>
            <a:pPr>
              <a:buNone/>
            </a:pPr>
            <a:endParaRPr lang="sv-SE" sz="2400" b="1" dirty="0" smtClean="0"/>
          </a:p>
          <a:p>
            <a:r>
              <a:rPr lang="sv-SE" sz="2400" dirty="0" smtClean="0"/>
              <a:t>Vid behov ersätta par, lag vid återbud</a:t>
            </a:r>
            <a:endParaRPr lang="sv-SE" sz="2400" dirty="0" smtClean="0"/>
          </a:p>
          <a:p>
            <a:endParaRPr lang="sv-SE" sz="2400" dirty="0" smtClean="0"/>
          </a:p>
          <a:p>
            <a:r>
              <a:rPr lang="sv-SE" sz="2400" dirty="0" smtClean="0"/>
              <a:t>Vara kontaktperson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336</TotalTime>
  <Words>79</Words>
  <Application>Microsoft Office PowerPoint</Application>
  <PresentationFormat>Bildspel på skärmen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Modul</vt:lpstr>
      <vt:lpstr>Distrikts Tävlingsledare</vt:lpstr>
      <vt:lpstr>Tävlingsledarens roller</vt:lpstr>
      <vt:lpstr>Organisatören</vt:lpstr>
      <vt:lpstr>Domaren</vt:lpstr>
      <vt:lpstr>Administratören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TÄVLINGSBRIDGE?</dc:title>
  <dc:creator>Micke</dc:creator>
  <cp:lastModifiedBy>Christer Grähs</cp:lastModifiedBy>
  <cp:revision>37</cp:revision>
  <dcterms:created xsi:type="dcterms:W3CDTF">2011-09-27T10:56:04Z</dcterms:created>
  <dcterms:modified xsi:type="dcterms:W3CDTF">2012-09-22T21:21:44Z</dcterms:modified>
</cp:coreProperties>
</file>