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71" r:id="rId5"/>
    <p:sldId id="272" r:id="rId6"/>
    <p:sldId id="273" r:id="rId7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94" autoAdjust="0"/>
    <p:restoredTop sz="94713" autoAdjust="0"/>
  </p:normalViewPr>
  <p:slideViewPr>
    <p:cSldViewPr>
      <p:cViewPr varScale="1">
        <p:scale>
          <a:sx n="74" d="100"/>
          <a:sy n="74" d="100"/>
        </p:scale>
        <p:origin x="-76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Rektangel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2" name="Rektangel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FA3DA7A2-DCDC-4BB7-BFDE-62386EAB7567}" type="datetimeFigureOut">
              <a:rPr lang="sv-SE" smtClean="0"/>
              <a:pPr/>
              <a:t>2012-09-22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04E3D01-22AC-49C8-A416-E30903BC79C8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6000" dirty="0" smtClean="0"/>
              <a:t>TL-systemet</a:t>
            </a:r>
            <a:endParaRPr lang="sv-SE" sz="60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v-SE" sz="4000" dirty="0" smtClean="0"/>
              <a:t>Det svenska</a:t>
            </a:r>
            <a:endParaRPr lang="sv-SE" sz="4000" dirty="0"/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24328" y="5445224"/>
            <a:ext cx="1398349" cy="1008112"/>
          </a:xfrm>
          <a:prstGeom prst="rect">
            <a:avLst/>
          </a:prstGeom>
        </p:spPr>
      </p:pic>
      <p:sp>
        <p:nvSpPr>
          <p:cNvPr id="6" name="textruta 5"/>
          <p:cNvSpPr txBox="1"/>
          <p:nvPr/>
        </p:nvSpPr>
        <p:spPr>
          <a:xfrm>
            <a:off x="467544" y="5517232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i="1" dirty="0" smtClean="0"/>
              <a:t>Carl Ragnarsson</a:t>
            </a:r>
            <a:br>
              <a:rPr lang="sv-SE" i="1" dirty="0" smtClean="0"/>
            </a:br>
            <a:r>
              <a:rPr lang="sv-SE" i="1" dirty="0" smtClean="0"/>
              <a:t>Christer Grähs</a:t>
            </a:r>
            <a:endParaRPr lang="sv-SE" i="1" dirty="0"/>
          </a:p>
        </p:txBody>
      </p:sp>
      <p:pic>
        <p:nvPicPr>
          <p:cNvPr id="11" name="Bildobjekt 10" descr="Inga Hemligheter.eps"/>
          <p:cNvPicPr>
            <a:picLocks noChangeAspect="1"/>
          </p:cNvPicPr>
          <p:nvPr/>
        </p:nvPicPr>
        <p:blipFill>
          <a:blip r:embed="rId3" cstate="print"/>
          <a:srcRect l="42370" t="55250"/>
          <a:stretch>
            <a:fillRect/>
          </a:stretch>
        </p:blipFill>
        <p:spPr>
          <a:xfrm>
            <a:off x="4788024" y="404664"/>
            <a:ext cx="3807326" cy="306896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Fortsatt satsning på tävlingsledare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750153"/>
          </a:xfrm>
        </p:spPr>
        <p:txBody>
          <a:bodyPr>
            <a:normAutofit/>
          </a:bodyPr>
          <a:lstStyle/>
          <a:p>
            <a:r>
              <a:rPr lang="sv-SE" b="1" dirty="0" smtClean="0"/>
              <a:t>Utbildningsnivåer</a:t>
            </a:r>
          </a:p>
          <a:p>
            <a:pPr lvl="1"/>
            <a:r>
              <a:rPr lang="sv-SE" i="1" dirty="0" smtClean="0"/>
              <a:t>Regionala utbildningar</a:t>
            </a:r>
            <a:r>
              <a:rPr lang="sv-SE" dirty="0" smtClean="0"/>
              <a:t>: Steg 1 och 2</a:t>
            </a:r>
          </a:p>
          <a:p>
            <a:pPr lvl="1"/>
            <a:r>
              <a:rPr lang="sv-SE" i="1" dirty="0" smtClean="0"/>
              <a:t>Nationella utbildningar</a:t>
            </a:r>
            <a:r>
              <a:rPr lang="sv-SE" dirty="0" smtClean="0"/>
              <a:t>: Steg 3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b="1" dirty="0" smtClean="0"/>
              <a:t>Aktiva tävlingsledare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b="1" dirty="0" smtClean="0"/>
              <a:t>Märkbar kvalitetsskillnad på senare år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sv-SE" b="1" dirty="0" smtClean="0"/>
              <a:t>Bridgefestivalen – ett utmärkt tillfälle till praktik!</a:t>
            </a:r>
          </a:p>
          <a:p>
            <a:pPr marL="633222" indent="-514350">
              <a:buFont typeface="+mj-lt"/>
              <a:buAutoNum type="arabicPeriod"/>
            </a:pPr>
            <a:endParaRPr lang="sv-SE" dirty="0"/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733256"/>
            <a:ext cx="1398349" cy="1008112"/>
          </a:xfrm>
          <a:prstGeom prst="rect">
            <a:avLst/>
          </a:prstGeom>
        </p:spPr>
      </p:pic>
      <p:pic>
        <p:nvPicPr>
          <p:cNvPr id="6" name="Picture 2" descr="C:\Users\Micke\Documents\Nya illustrationer\Baklängesmask.eps"/>
          <p:cNvPicPr>
            <a:picLocks noChangeAspect="1" noChangeArrowheads="1"/>
          </p:cNvPicPr>
          <p:nvPr/>
        </p:nvPicPr>
        <p:blipFill>
          <a:blip r:embed="rId3" cstate="print"/>
          <a:srcRect r="45046" b="52093"/>
          <a:stretch>
            <a:fillRect/>
          </a:stretch>
        </p:blipFill>
        <p:spPr bwMode="auto">
          <a:xfrm>
            <a:off x="6804248" y="1916832"/>
            <a:ext cx="2196752" cy="243423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Elit-TL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5191"/>
            <a:ext cx="5266928" cy="4966177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400" dirty="0" smtClean="0"/>
              <a:t>Förbundets målsättning är 10 </a:t>
            </a:r>
            <a:r>
              <a:rPr lang="sv-SE" sz="2400" dirty="0" err="1" smtClean="0"/>
              <a:t>st</a:t>
            </a:r>
            <a:r>
              <a:rPr lang="sv-SE" sz="2400" dirty="0" smtClean="0"/>
              <a:t>…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400" dirty="0" smtClean="0"/>
              <a:t>… i nuläget </a:t>
            </a:r>
            <a:r>
              <a:rPr lang="sv-SE" sz="2400" smtClean="0"/>
              <a:t>finns </a:t>
            </a:r>
            <a:r>
              <a:rPr lang="sv-SE" sz="2400" smtClean="0"/>
              <a:t>8.</a:t>
            </a:r>
            <a:endParaRPr lang="sv-SE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400" dirty="0" smtClean="0"/>
              <a:t>Fler svenska tävlingsledare som vill arbeta på internationell nivå </a:t>
            </a:r>
            <a:br>
              <a:rPr lang="sv-SE" sz="2400" dirty="0" smtClean="0"/>
            </a:br>
            <a:r>
              <a:rPr lang="sv-SE" sz="2400" dirty="0" smtClean="0"/>
              <a:t>= </a:t>
            </a:r>
            <a:r>
              <a:rPr lang="sv-SE" sz="2400" dirty="0" err="1" smtClean="0"/>
              <a:t>EBL-licens</a:t>
            </a:r>
            <a:endParaRPr lang="sv-SE" sz="2400" dirty="0" smtClean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2400" dirty="0" smtClean="0"/>
              <a:t>Handleda och utbilda andra tävlingsledare för att aktivt höja nivån hos dessa</a:t>
            </a:r>
            <a:endParaRPr lang="sv-SE" sz="2400" dirty="0"/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733256"/>
            <a:ext cx="1398349" cy="1008112"/>
          </a:xfrm>
          <a:prstGeom prst="rect">
            <a:avLst/>
          </a:prstGeom>
        </p:spPr>
      </p:pic>
      <p:pic>
        <p:nvPicPr>
          <p:cNvPr id="6" name="Bildobjekt 5" descr="Planera spelet.eps"/>
          <p:cNvPicPr>
            <a:picLocks noChangeAspect="1"/>
          </p:cNvPicPr>
          <p:nvPr/>
        </p:nvPicPr>
        <p:blipFill>
          <a:blip r:embed="rId3" cstate="print"/>
          <a:srcRect t="44750"/>
          <a:stretch>
            <a:fillRect/>
          </a:stretch>
        </p:blipFill>
        <p:spPr>
          <a:xfrm>
            <a:off x="5364088" y="2276872"/>
            <a:ext cx="3441532" cy="2952328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Krav på aktivitet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" y="1775191"/>
            <a:ext cx="8075240" cy="4030073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u="sng" dirty="0" smtClean="0"/>
              <a:t>Steg 1</a:t>
            </a:r>
            <a:r>
              <a:rPr lang="sv-SE" dirty="0" smtClean="0"/>
              <a:t>: Minst 3 bronstävlingar/år.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u="sng" dirty="0" smtClean="0"/>
              <a:t>Steg </a:t>
            </a:r>
            <a:r>
              <a:rPr lang="sv-SE" b="1" dirty="0" smtClean="0"/>
              <a:t>2</a:t>
            </a:r>
            <a:r>
              <a:rPr lang="sv-SE" dirty="0" smtClean="0"/>
              <a:t>: Minst 2 silvertävlingar/år </a:t>
            </a:r>
            <a:r>
              <a:rPr lang="sv-SE" b="1" dirty="0" smtClean="0">
                <a:solidFill>
                  <a:srgbClr val="FF0000"/>
                </a:solidFill>
              </a:rPr>
              <a:t>eller</a:t>
            </a:r>
            <a:r>
              <a:rPr lang="sv-SE" dirty="0" smtClean="0"/>
              <a:t> </a:t>
            </a:r>
            <a:br>
              <a:rPr lang="sv-SE" dirty="0" smtClean="0"/>
            </a:br>
            <a:r>
              <a:rPr lang="sv-SE" dirty="0" smtClean="0"/>
              <a:t>1 silver- och 10 bronstävlingar/år.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u="sng" dirty="0" smtClean="0"/>
              <a:t>Steg 3</a:t>
            </a:r>
            <a:r>
              <a:rPr lang="sv-SE" dirty="0" smtClean="0"/>
              <a:t>: Minst 2 silvertävlingar (eller högre) per år </a:t>
            </a:r>
            <a:r>
              <a:rPr lang="sv-SE" b="1" dirty="0" smtClean="0">
                <a:solidFill>
                  <a:srgbClr val="FF0000"/>
                </a:solidFill>
              </a:rPr>
              <a:t>eller</a:t>
            </a:r>
            <a:r>
              <a:rPr lang="sv-SE" dirty="0" smtClean="0"/>
              <a:t> 1 guld och minst 10 </a:t>
            </a:r>
            <a:r>
              <a:rPr lang="sv-SE" dirty="0" err="1" smtClean="0"/>
              <a:t>brons-tävlingar/år</a:t>
            </a:r>
            <a:r>
              <a:rPr lang="sv-SE" dirty="0" smtClean="0"/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u="sng" dirty="0" smtClean="0"/>
              <a:t>Elit-TL</a:t>
            </a:r>
            <a:r>
              <a:rPr lang="sv-SE" dirty="0" smtClean="0"/>
              <a:t>: Årlig bedömning av TK.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b="1" u="sng" dirty="0" smtClean="0"/>
              <a:t>Instruktör</a:t>
            </a:r>
            <a:r>
              <a:rPr lang="sv-SE" dirty="0" smtClean="0"/>
              <a:t>: Hålla i minst 1 utbildning/år.</a:t>
            </a:r>
          </a:p>
          <a:p>
            <a:pPr>
              <a:buNone/>
            </a:pPr>
            <a:endParaRPr lang="sv-SE" sz="2400" dirty="0" smtClean="0"/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733256"/>
            <a:ext cx="1398349" cy="100811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Vad händer om jag är inaktiv?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dirty="0" err="1" smtClean="0"/>
              <a:t>Fr</a:t>
            </a:r>
            <a:r>
              <a:rPr lang="sv-SE" dirty="0" smtClean="0"/>
              <a:t> o m 1 juli 2012 påbörjades arbetet med att ”rensa ut” inaktiva tävlingsledare.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dirty="0" smtClean="0"/>
              <a:t>TL som inte är aktiv flyttas ned ett steg; från Steg 3 till Steg 2, från Steg 2 till Steg 1.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dirty="0" smtClean="0"/>
              <a:t>TL som en gång haft </a:t>
            </a:r>
            <a:r>
              <a:rPr lang="sv-SE" u="sng" dirty="0" smtClean="0"/>
              <a:t>minst</a:t>
            </a:r>
            <a:r>
              <a:rPr lang="sv-SE" dirty="0" smtClean="0"/>
              <a:t> Steg 2-licens kan aldrig fall lägre än till Steg 1.</a:t>
            </a:r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733256"/>
            <a:ext cx="1398349" cy="100811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Fler tävlingsledare behövs?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400" dirty="0" smtClean="0"/>
              <a:t>Hur ska vi gå till väga för att få fler intresserade av att bli TL?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sv-SE" sz="3400" dirty="0" smtClean="0"/>
              <a:t>Vad är det som (eventuellt) attraherar?</a:t>
            </a:r>
          </a:p>
          <a:p>
            <a:pPr>
              <a:buNone/>
            </a:pPr>
            <a:endParaRPr lang="sv-SE" sz="2400" dirty="0" smtClean="0"/>
          </a:p>
        </p:txBody>
      </p:sp>
      <p:pic>
        <p:nvPicPr>
          <p:cNvPr id="4" name="Bildobjekt 3" descr="SvenskBridge_SYMBOL_CMYK.eps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5733256"/>
            <a:ext cx="1398349" cy="1008112"/>
          </a:xfrm>
          <a:prstGeom prst="rect">
            <a:avLst/>
          </a:prstGeom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407</TotalTime>
  <Words>170</Words>
  <Application>Microsoft Office PowerPoint</Application>
  <PresentationFormat>Bildspel på skärmen (4:3)</PresentationFormat>
  <Paragraphs>28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6</vt:i4>
      </vt:variant>
    </vt:vector>
  </HeadingPairs>
  <TitlesOfParts>
    <vt:vector size="7" baseType="lpstr">
      <vt:lpstr>Modul</vt:lpstr>
      <vt:lpstr>TL-systemet</vt:lpstr>
      <vt:lpstr>Fortsatt satsning på tävlingsledare</vt:lpstr>
      <vt:lpstr>Elit-TL</vt:lpstr>
      <vt:lpstr>Krav på aktivitet</vt:lpstr>
      <vt:lpstr>Vad händer om jag är inaktiv?</vt:lpstr>
      <vt:lpstr>Fler tävlingsledare behövs?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TÄVLINGSBRIDGE?</dc:title>
  <dc:creator>Micke</dc:creator>
  <cp:lastModifiedBy>Christer Grähs</cp:lastModifiedBy>
  <cp:revision>46</cp:revision>
  <dcterms:created xsi:type="dcterms:W3CDTF">2011-09-27T10:56:04Z</dcterms:created>
  <dcterms:modified xsi:type="dcterms:W3CDTF">2012-09-22T12:40:55Z</dcterms:modified>
</cp:coreProperties>
</file>